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0" r:id="rId24"/>
    <p:sldId id="278" r:id="rId25"/>
    <p:sldId id="291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9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2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6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70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74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78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4.png"/><Relationship Id="rId5" Type="http://schemas.openxmlformats.org/officeDocument/2006/relationships/image" Target="../media/image4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9.png"/><Relationship Id="rId5" Type="http://schemas.openxmlformats.org/officeDocument/2006/relationships/image" Target="../media/image48.png"/><Relationship Id="rId4" Type="http://schemas.openxmlformats.org/officeDocument/2006/relationships/image" Target="../media/image108.png"/><Relationship Id="rId9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2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48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9900" y="6683167"/>
            <a:ext cx="14874848" cy="35449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5031" y="3019288"/>
            <a:ext cx="6361097" cy="36409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181" y="2331907"/>
              <a:ext cx="3352190" cy="12080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585139"/>
            <a:ext cx="20683601" cy="2642282"/>
            <a:chOff x="-1198943" y="-585139"/>
            <a:chExt cx="20683601" cy="26422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585139"/>
              <a:ext cx="20683601" cy="26422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98115" y="0"/>
            <a:ext cx="11889484" cy="10285714"/>
            <a:chOff x="3198115" y="0"/>
            <a:chExt cx="1188948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8115" y="0"/>
              <a:ext cx="1188948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585139"/>
            <a:ext cx="20683601" cy="2642282"/>
            <a:chOff x="-1198943" y="-585139"/>
            <a:chExt cx="20683601" cy="26422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585139"/>
              <a:ext cx="20683601" cy="26422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81241" y="0"/>
            <a:ext cx="9523233" cy="10285714"/>
            <a:chOff x="4381241" y="0"/>
            <a:chExt cx="952323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241" y="0"/>
              <a:ext cx="9523233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46282" cy="224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5331678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7458177" cy="13726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65330" cy="224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7760440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9047901" cy="13329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65330" cy="2243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7760440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9048653" cy="13350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4905" y="5621798"/>
            <a:ext cx="8237952" cy="4236603"/>
            <a:chOff x="424905" y="5621798"/>
            <a:chExt cx="8237952" cy="42366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905" y="5621798"/>
              <a:ext cx="8237952" cy="42366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1095" y="7298686"/>
            <a:ext cx="7919910" cy="2020236"/>
            <a:chOff x="581095" y="7298686"/>
            <a:chExt cx="7919910" cy="2020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095" y="7298686"/>
              <a:ext cx="7919910" cy="20202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7216" y="6488327"/>
            <a:ext cx="5102136" cy="8247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55806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3569868" cy="1456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6319272" cy="13350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84378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3572992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8018396" cy="9449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55806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4303173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7910691" cy="9449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74854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5090792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8115272" cy="18002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74854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2001259" cy="15202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4631301" cy="467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151" y="794890"/>
            <a:ext cx="12935876" cy="30556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3228" y="4111047"/>
            <a:ext cx="2265118" cy="15638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9538" y="5357890"/>
            <a:ext cx="570344" cy="38757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4487" y="5509754"/>
            <a:ext cx="1470757" cy="34730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78536" y="5356021"/>
            <a:ext cx="583582" cy="49260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0630" y="5546773"/>
            <a:ext cx="2066843" cy="3473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58316" cy="14154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C97D9-A605-B3BE-44E8-C892382B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4773"/>
            <a:ext cx="18276189" cy="835745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5EA57E-789C-DB3A-845F-A44BF941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6"/>
            <a:ext cx="13899396" cy="102832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8B2E33-8DC9-10D9-9950-5595A3E13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540519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8B2E33-8DC9-10D9-9950-5595A3E1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540519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A6914-9416-864B-6CF5-DCDD21F31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76401"/>
            <a:ext cx="16611600" cy="87341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8B2E33-8DC9-10D9-9950-5595A3E1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540519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4A6914-9416-864B-6CF5-DCDD21F31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776401"/>
            <a:ext cx="16611600" cy="8734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D7CF14-E044-A5E1-56D9-1846FF525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99" y="5511066"/>
            <a:ext cx="12942189" cy="477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90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96EAC1-7558-9016-020C-A0585413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43" y="2043033"/>
            <a:ext cx="18320657" cy="6199648"/>
          </a:xfrm>
          <a:prstGeom prst="rect">
            <a:avLst/>
          </a:prstGeom>
        </p:spPr>
      </p:pic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65455EB-9EE7-3DD9-DBE6-DB84FA1F6373}"/>
              </a:ext>
            </a:extLst>
          </p:cNvPr>
          <p:cNvGrpSpPr/>
          <p:nvPr/>
        </p:nvGrpSpPr>
        <p:grpSpPr>
          <a:xfrm>
            <a:off x="8496058" y="7886700"/>
            <a:ext cx="9789656" cy="1080715"/>
            <a:chOff x="8496058" y="4062142"/>
            <a:chExt cx="9789656" cy="1080715"/>
          </a:xfrm>
        </p:grpSpPr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D4C15222-84FA-589D-5D7B-C4ADC3C42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6058" y="4062142"/>
              <a:ext cx="9789656" cy="1080715"/>
            </a:xfrm>
            <a:prstGeom prst="rect">
              <a:avLst/>
            </a:prstGeom>
          </p:spPr>
        </p:pic>
        <p:pic>
          <p:nvPicPr>
            <p:cNvPr id="8" name="Object 12">
              <a:extLst>
                <a:ext uri="{FF2B5EF4-FFF2-40B4-BE49-F238E27FC236}">
                  <a16:creationId xmlns:a16="http://schemas.microsoft.com/office/drawing/2014/main" id="{69C20DC2-EEF9-36B6-C64A-2016546C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21920" y="4544739"/>
              <a:ext cx="4174207" cy="425474"/>
            </a:xfrm>
            <a:prstGeom prst="rect">
              <a:avLst/>
            </a:prstGeom>
          </p:spPr>
        </p:pic>
        <p:grpSp>
          <p:nvGrpSpPr>
            <p:cNvPr id="9" name="그룹 1005">
              <a:extLst>
                <a:ext uri="{FF2B5EF4-FFF2-40B4-BE49-F238E27FC236}">
                  <a16:creationId xmlns:a16="http://schemas.microsoft.com/office/drawing/2014/main" id="{9E383FA5-EE49-1078-3611-A70CD500E731}"/>
                </a:ext>
              </a:extLst>
            </p:cNvPr>
            <p:cNvGrpSpPr/>
            <p:nvPr/>
          </p:nvGrpSpPr>
          <p:grpSpPr>
            <a:xfrm>
              <a:off x="17460349" y="4601474"/>
              <a:ext cx="249824" cy="308606"/>
              <a:chOff x="17460349" y="4601474"/>
              <a:chExt cx="249824" cy="308606"/>
            </a:xfrm>
          </p:grpSpPr>
          <p:pic>
            <p:nvPicPr>
              <p:cNvPr id="21" name="Object 14">
                <a:extLst>
                  <a:ext uri="{FF2B5EF4-FFF2-40B4-BE49-F238E27FC236}">
                    <a16:creationId xmlns:a16="http://schemas.microsoft.com/office/drawing/2014/main" id="{615A6AA0-2AE1-BAEF-0D3B-4CBC2C7C3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60349" y="4601474"/>
                <a:ext cx="249824" cy="308606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FFEFD7BD-9AE8-B10F-DA87-E132370583AE}"/>
                </a:ext>
              </a:extLst>
            </p:cNvPr>
            <p:cNvGrpSpPr/>
            <p:nvPr/>
          </p:nvGrpSpPr>
          <p:grpSpPr>
            <a:xfrm>
              <a:off x="8924465" y="4527751"/>
              <a:ext cx="474845" cy="474845"/>
              <a:chOff x="8924465" y="4527751"/>
              <a:chExt cx="474845" cy="474845"/>
            </a:xfrm>
          </p:grpSpPr>
          <p:pic>
            <p:nvPicPr>
              <p:cNvPr id="19" name="Object 17">
                <a:extLst>
                  <a:ext uri="{FF2B5EF4-FFF2-40B4-BE49-F238E27FC236}">
                    <a16:creationId xmlns:a16="http://schemas.microsoft.com/office/drawing/2014/main" id="{563A79A8-9BF1-CF79-E880-06DB7FEED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24465" y="4527751"/>
                <a:ext cx="474845" cy="474845"/>
              </a:xfrm>
              <a:prstGeom prst="rect">
                <a:avLst/>
              </a:prstGeom>
            </p:spPr>
          </p:pic>
        </p:grpSp>
        <p:pic>
          <p:nvPicPr>
            <p:cNvPr id="14" name="Object 19">
              <a:extLst>
                <a:ext uri="{FF2B5EF4-FFF2-40B4-BE49-F238E27FC236}">
                  <a16:creationId xmlns:a16="http://schemas.microsoft.com/office/drawing/2014/main" id="{F1A0246E-AACE-611E-EE02-190BA52A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3113" y="4545009"/>
              <a:ext cx="811859" cy="514802"/>
            </a:xfrm>
            <a:prstGeom prst="rect">
              <a:avLst/>
            </a:prstGeom>
          </p:spPr>
        </p:pic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1BA6B66C-B9F7-5A1B-C757-ABC5ABA52DC3}"/>
                </a:ext>
              </a:extLst>
            </p:cNvPr>
            <p:cNvGrpSpPr/>
            <p:nvPr/>
          </p:nvGrpSpPr>
          <p:grpSpPr>
            <a:xfrm>
              <a:off x="10425050" y="4718559"/>
              <a:ext cx="232056" cy="75679"/>
              <a:chOff x="10425050" y="4718559"/>
              <a:chExt cx="232056" cy="75679"/>
            </a:xfrm>
          </p:grpSpPr>
          <p:pic>
            <p:nvPicPr>
              <p:cNvPr id="17" name="Object 21">
                <a:extLst>
                  <a:ext uri="{FF2B5EF4-FFF2-40B4-BE49-F238E27FC236}">
                    <a16:creationId xmlns:a16="http://schemas.microsoft.com/office/drawing/2014/main" id="{8A93087E-4281-6D32-2286-ED1647213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0425050" y="4718559"/>
                <a:ext cx="232056" cy="756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931583" cy="152020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98943" y="-124173"/>
            <a:ext cx="15446562" cy="3609887"/>
            <a:chOff x="-1198943" y="-124173"/>
            <a:chExt cx="15446562" cy="3609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98943" y="-124173"/>
              <a:ext cx="15446562" cy="3609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32634" y="-390840"/>
            <a:ext cx="5338384" cy="10676554"/>
            <a:chOff x="13132634" y="-390840"/>
            <a:chExt cx="5338384" cy="1067655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2634" y="-390840"/>
              <a:ext cx="5338384" cy="106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1544" y="1080925"/>
            <a:ext cx="6587063" cy="459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364" y="1204459"/>
            <a:ext cx="5231745" cy="152335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566317" y="85714"/>
            <a:ext cx="26265269" cy="1360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6007774" cy="15202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01402" cy="15201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1215_210244426">
            <a:hlinkClick r:id="" action="ppaction://media"/>
            <a:extLst>
              <a:ext uri="{FF2B5EF4-FFF2-40B4-BE49-F238E27FC236}">
                <a16:creationId xmlns:a16="http://schemas.microsoft.com/office/drawing/2014/main" id="{E0EE458F-8354-F269-4D52-1213AD9E0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2621" y="2530729"/>
            <a:ext cx="10341695" cy="77562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364" y="1204459"/>
            <a:ext cx="3503621" cy="3896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92571" y="2283872"/>
            <a:ext cx="11103979" cy="493714"/>
            <a:chOff x="7892571" y="2283872"/>
            <a:chExt cx="11103979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7892571" y="2283872"/>
              <a:ext cx="11103979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54837" y="6374769"/>
            <a:ext cx="8181794" cy="493714"/>
            <a:chOff x="3854837" y="6374769"/>
            <a:chExt cx="818179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854837" y="6374769"/>
              <a:ext cx="818179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525" y="5104763"/>
            <a:ext cx="5726215" cy="1805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20221215_210309150">
            <a:hlinkClick r:id="" action="ppaction://media"/>
            <a:extLst>
              <a:ext uri="{FF2B5EF4-FFF2-40B4-BE49-F238E27FC236}">
                <a16:creationId xmlns:a16="http://schemas.microsoft.com/office/drawing/2014/main" id="{F89A0EEE-20F2-3EA1-FCB8-CA138E5B2B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9934" y="2530729"/>
            <a:ext cx="10348952" cy="7761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364" y="1204459"/>
            <a:ext cx="3503621" cy="38968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92571" y="2283872"/>
            <a:ext cx="11103979" cy="493714"/>
            <a:chOff x="7892571" y="2283872"/>
            <a:chExt cx="11103979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7892571" y="2283872"/>
              <a:ext cx="11103979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54837" y="6374769"/>
            <a:ext cx="8181794" cy="493714"/>
            <a:chOff x="3854837" y="6374769"/>
            <a:chExt cx="818179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854837" y="6374769"/>
              <a:ext cx="818179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2525" y="5104763"/>
            <a:ext cx="5872044" cy="1805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736345" cy="15202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644" y="3037788"/>
            <a:ext cx="17242448" cy="7171576"/>
            <a:chOff x="1001644" y="3037788"/>
            <a:chExt cx="17242448" cy="7171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644" y="3037788"/>
              <a:ext cx="17242448" cy="7171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644" y="9992000"/>
            <a:ext cx="17242448" cy="493714"/>
            <a:chOff x="1001644" y="9992000"/>
            <a:chExt cx="17242448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01644" y="9992000"/>
              <a:ext cx="1724244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61232" y="6626934"/>
            <a:ext cx="7672005" cy="493714"/>
            <a:chOff x="14361232" y="6626934"/>
            <a:chExt cx="7672005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61232" y="6626934"/>
              <a:ext cx="7672005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3364" y="1204459"/>
            <a:ext cx="4764850" cy="15233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69081" y="3873483"/>
            <a:ext cx="3366647" cy="3366647"/>
            <a:chOff x="2869081" y="3873483"/>
            <a:chExt cx="3366647" cy="33666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9081" y="3873483"/>
              <a:ext cx="3366647" cy="33666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2677" y="3873483"/>
            <a:ext cx="3366647" cy="3366647"/>
            <a:chOff x="8032677" y="3873483"/>
            <a:chExt cx="3366647" cy="33666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2677" y="3873483"/>
              <a:ext cx="3366647" cy="33666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10008" y="3873483"/>
            <a:ext cx="3366647" cy="3366647"/>
            <a:chOff x="13010008" y="3873483"/>
            <a:chExt cx="3366647" cy="33666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0008" y="3873483"/>
              <a:ext cx="3366647" cy="336664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9596" y="7448617"/>
            <a:ext cx="2828490" cy="112693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9617" y="7448617"/>
            <a:ext cx="2882481" cy="11174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76925" y="7441246"/>
            <a:ext cx="2882481" cy="11269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65640" y="8334196"/>
            <a:ext cx="2100547" cy="11174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29239" y="8334198"/>
            <a:ext cx="2084338" cy="11269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06544" y="8326826"/>
            <a:ext cx="2112909" cy="11269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26410" y="2031372"/>
            <a:ext cx="11017653" cy="4595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4377440" cy="15297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4621" y="5873553"/>
            <a:ext cx="3266082" cy="14008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62713" y="1119022"/>
            <a:ext cx="3238095" cy="4571429"/>
            <a:chOff x="3962713" y="1119022"/>
            <a:chExt cx="3238095" cy="457142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962713" y="1119022"/>
              <a:ext cx="3230793" cy="4566491"/>
              <a:chOff x="3962713" y="1119022"/>
              <a:chExt cx="3230793" cy="456649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62713" y="1119022"/>
                <a:ext cx="3230793" cy="456649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75964" y="1237225"/>
              <a:ext cx="3012151" cy="4349409"/>
              <a:chOff x="4075964" y="1237225"/>
              <a:chExt cx="3012151" cy="43494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75964" y="1237225"/>
                <a:ext cx="3012151" cy="434940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833180" y="1119022"/>
            <a:ext cx="3238095" cy="4571429"/>
            <a:chOff x="8833180" y="1119022"/>
            <a:chExt cx="3238095" cy="457142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33180" y="1119022"/>
              <a:ext cx="3230793" cy="4566491"/>
              <a:chOff x="8833180" y="1119022"/>
              <a:chExt cx="3230793" cy="45664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33180" y="1119022"/>
                <a:ext cx="3230793" cy="456649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946430" y="1237225"/>
              <a:ext cx="3012151" cy="4349409"/>
              <a:chOff x="8946430" y="1237225"/>
              <a:chExt cx="3012151" cy="43494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46430" y="1237225"/>
                <a:ext cx="3012151" cy="434940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411746" y="1119022"/>
            <a:ext cx="3238095" cy="4571429"/>
            <a:chOff x="12411746" y="1119022"/>
            <a:chExt cx="3238095" cy="45714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11746" y="1119022"/>
              <a:ext cx="3230793" cy="4566491"/>
              <a:chOff x="12411746" y="1119022"/>
              <a:chExt cx="3230793" cy="456649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11746" y="1119022"/>
                <a:ext cx="3230793" cy="456649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524996" y="1237225"/>
              <a:ext cx="3012151" cy="4349409"/>
              <a:chOff x="12524996" y="1237225"/>
              <a:chExt cx="3012151" cy="43494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24996" y="1237225"/>
                <a:ext cx="3012151" cy="4349409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95087" y="5873553"/>
            <a:ext cx="6873787" cy="23003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63411" y="919048"/>
              <a:ext cx="6171429" cy="1314286"/>
              <a:chOff x="10063411" y="919048"/>
              <a:chExt cx="6171429" cy="13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3411" y="9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0806" y="1024767"/>
              <a:ext cx="5020473" cy="13579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9042" y="4361642"/>
            <a:ext cx="9674041" cy="22496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2621" y="6480952"/>
            <a:ext cx="6171429" cy="1314286"/>
            <a:chOff x="4222621" y="6480952"/>
            <a:chExt cx="6171429" cy="13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22621" y="6480952"/>
              <a:ext cx="6171429" cy="1314286"/>
              <a:chOff x="4222621" y="6480952"/>
              <a:chExt cx="6171429" cy="13142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22621" y="648095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996" y="6622739"/>
              <a:ext cx="4502978" cy="1120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22621" y="2233333"/>
              <a:ext cx="6171429" cy="1314286"/>
              <a:chOff x="1422621" y="2233333"/>
              <a:chExt cx="6171429" cy="1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22621" y="2233333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996" y="2375120"/>
              <a:ext cx="4394768" cy="1082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427" y="7119048"/>
            <a:ext cx="6171429" cy="1314286"/>
            <a:chOff x="11396427" y="7119048"/>
            <a:chExt cx="6171429" cy="1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96427" y="7119048"/>
              <a:ext cx="6171429" cy="1314286"/>
              <a:chOff x="11396427" y="7119048"/>
              <a:chExt cx="6171429" cy="13142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96427" y="71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3758" y="7260834"/>
              <a:ext cx="5031892" cy="1118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4364" y="8090476"/>
            <a:ext cx="6171429" cy="1314286"/>
            <a:chOff x="2044364" y="8090476"/>
            <a:chExt cx="6171429" cy="13142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44364" y="8090476"/>
              <a:ext cx="6171429" cy="1314286"/>
              <a:chOff x="2044364" y="8090476"/>
              <a:chExt cx="6171429" cy="13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44364" y="8090476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1738" y="8193832"/>
              <a:ext cx="4493434" cy="1349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9048" y="-458969"/>
            <a:ext cx="9390476" cy="11203652"/>
            <a:chOff x="-219048" y="-458969"/>
            <a:chExt cx="9390476" cy="11203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9048" y="-458969"/>
              <a:ext cx="9390476" cy="112036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9352" y="2771019"/>
            <a:ext cx="7188276" cy="21696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1906" y="4937839"/>
            <a:ext cx="2012328" cy="6943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1906" y="2186601"/>
            <a:ext cx="2012328" cy="684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2711" y="4896000"/>
            <a:ext cx="10639341" cy="493714"/>
            <a:chOff x="3832711" y="4896000"/>
            <a:chExt cx="1063934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832711" y="4896000"/>
              <a:ext cx="10639341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9352" y="5488600"/>
            <a:ext cx="7131590" cy="25825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58545" cy="15202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30372" y="5678347"/>
            <a:ext cx="20683601" cy="4810782"/>
            <a:chOff x="-1130372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0372" y="5678347"/>
              <a:ext cx="20683601" cy="4810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3522" y="1630417"/>
            <a:ext cx="14672417" cy="7111134"/>
            <a:chOff x="1763522" y="1630417"/>
            <a:chExt cx="14672417" cy="7111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522" y="1630417"/>
              <a:ext cx="14672417" cy="711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3530" y="5820568"/>
            <a:ext cx="7318787" cy="2704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8147" y="2209524"/>
            <a:ext cx="7713229" cy="6889488"/>
            <a:chOff x="1848147" y="2209524"/>
            <a:chExt cx="7713229" cy="6889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147" y="2209524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3862" y="2209524"/>
            <a:ext cx="7713229" cy="6889488"/>
            <a:chOff x="8933862" y="2209524"/>
            <a:chExt cx="7713229" cy="688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862" y="2209524"/>
              <a:ext cx="7713229" cy="6889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4078" y="3887316"/>
            <a:ext cx="5346668" cy="1567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8239" y="5155163"/>
            <a:ext cx="5506301" cy="22426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1935" y="3955954"/>
            <a:ext cx="1925068" cy="15201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239" y="5104763"/>
            <a:ext cx="5943691" cy="1800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004" y="3834248"/>
            <a:ext cx="15438814" cy="6451467"/>
            <a:chOff x="-115004" y="3834248"/>
            <a:chExt cx="15438814" cy="6451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004" y="3834248"/>
              <a:ext cx="15438814" cy="6451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919" y="2489205"/>
            <a:ext cx="11696343" cy="8168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364" y="1340335"/>
            <a:ext cx="6858764" cy="15201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20450" cy="1520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사용자 지정</PresentationFormat>
  <Paragraphs>0</Paragraphs>
  <Slides>36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최신호</cp:lastModifiedBy>
  <cp:revision>4</cp:revision>
  <dcterms:created xsi:type="dcterms:W3CDTF">2022-12-16T12:24:39Z</dcterms:created>
  <dcterms:modified xsi:type="dcterms:W3CDTF">2022-12-16T03:51:57Z</dcterms:modified>
</cp:coreProperties>
</file>